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9B814-D76E-4178-B620-05CFD3BB5E34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24FC-09C8-4925-A46B-C4554176B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1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9B814-D76E-4178-B620-05CFD3BB5E34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824FC-09C8-4925-A46B-C4554176B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19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915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직교 투영 변환 행렬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66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직교 투영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384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깊이값</a:t>
            </a:r>
            <a:r>
              <a:rPr lang="en-US" altLang="ko-KR" smtClean="0"/>
              <a:t>(Depth Values)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299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937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786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508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083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77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6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25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7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36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82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2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90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62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구조</a:t>
            </a:r>
            <a:r>
              <a:rPr lang="en-US" altLang="ko-KR" smtClean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7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74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실수 표현 문제</a:t>
            </a:r>
            <a:r>
              <a:rPr lang="en-US" altLang="ko-KR" smtClean="0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64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02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94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62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73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58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4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4DE6"/>
                </a:solidFill>
              </a:rPr>
              <a:t>프로그래밍</a:t>
            </a:r>
            <a:r>
              <a:rPr lang="en-US" altLang="ko-KR" smtClean="0">
                <a:solidFill>
                  <a:srgbClr val="004DE6"/>
                </a:solidFill>
              </a:rPr>
              <a:t>(Programming)</a:t>
            </a:r>
            <a:endParaRPr lang="en-US" altLang="ko-KR" dirty="0" smtClean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61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1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54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64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</a:t>
            </a:r>
            <a:r>
              <a:rPr lang="en-US" smtClean="0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07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39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02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43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42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3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프로그램</a:t>
            </a:r>
            <a:r>
              <a:rPr lang="en-US" altLang="ko-KR" smtClean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7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70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41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33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47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46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53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65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97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</a:t>
            </a:r>
            <a:r>
              <a:rPr lang="en-US" altLang="ko-KR" smtClean="0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10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6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16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어떻게 볼 수 있는가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4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67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4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67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97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38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44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25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2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40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67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98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62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56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37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2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763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5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845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629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66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44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244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22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53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2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56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969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동차 좌표계</a:t>
            </a:r>
            <a:r>
              <a:rPr lang="en-US" altLang="ko-KR" smtClean="0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705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4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06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38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482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51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83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89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667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59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55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369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2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엔진</a:t>
            </a:r>
            <a:r>
              <a:rPr lang="en-US" altLang="ko-KR" smtClean="0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186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108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행렬</a:t>
            </a:r>
            <a:r>
              <a:rPr lang="en-US" altLang="ko-KR" smtClean="0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15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871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5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56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087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302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원근 투영 변환 행렬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042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원근 투영 변환 행렬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886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원근 투영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화면 슬라이드 쇼(4:3)</PresentationFormat>
  <Paragraphs>108</Paragraphs>
  <Slides>108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2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 변환 행렬</vt:lpstr>
      <vt:lpstr>원근 투영 변환 행렬</vt:lpstr>
      <vt:lpstr>원근 투영 변환 행렬</vt:lpstr>
      <vt:lpstr>직교 투영 변환 행렬</vt:lpstr>
      <vt:lpstr>직교 투영 변환 행렬</vt:lpstr>
      <vt:lpstr>깊이값(Depth Values)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2021-03-04T06:07:26Z</dcterms:created>
  <dcterms:modified xsi:type="dcterms:W3CDTF">2021-03-04T06:07:26Z</dcterms:modified>
</cp:coreProperties>
</file>